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BAED-7A50-404C-9C31-9BB9C3CC94DB}" type="datetimeFigureOut">
              <a:rPr lang="en-GB" smtClean="0"/>
              <a:pPr/>
              <a:t>30/12/2012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0A1C61-194C-4B04-8958-3294A47C497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BAED-7A50-404C-9C31-9BB9C3CC94DB}" type="datetimeFigureOut">
              <a:rPr lang="en-GB" smtClean="0"/>
              <a:pPr/>
              <a:t>30/12/2012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A1C61-194C-4B04-8958-3294A47C497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ackresources.co.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couts@savethechildren.org.uk" TargetMode="External"/><Relationship Id="rId2" Type="http://schemas.openxmlformats.org/officeDocument/2006/relationships/hyperlink" Target="http://www.savethechildren.org.uk/assets/php/scouts-register.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ateraid.org/uk/learn_zone/teachers/primary/default.asp" TargetMode="External"/><Relationship Id="rId2" Type="http://schemas.openxmlformats.org/officeDocument/2006/relationships/hyperlink" Target="http://www.savethechildren.org.uk/assets/php/scouts-register.php" TargetMode="External"/><Relationship Id="rId1" Type="http://schemas.openxmlformats.org/officeDocument/2006/relationships/slideLayout" Target="../slideLayouts/slideLayout2.xml"/><Relationship Id="rId5" Type="http://schemas.openxmlformats.org/officeDocument/2006/relationships/hyperlink" Target="http://www.hertfordshirescouts.org.uk/index.php/international-and-global-resources/118-cub-scout-programme-resources" TargetMode="External"/><Relationship Id="rId4" Type="http://schemas.openxmlformats.org/officeDocument/2006/relationships/hyperlink" Target="http://www.packresource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Global Challenge badge</a:t>
            </a:r>
            <a:endParaRPr lang="en-GB" dirty="0"/>
          </a:p>
        </p:txBody>
      </p:sp>
      <p:sp>
        <p:nvSpPr>
          <p:cNvPr id="3" name="Subtitle 2"/>
          <p:cNvSpPr>
            <a:spLocks noGrp="1"/>
          </p:cNvSpPr>
          <p:nvPr>
            <p:ph type="subTitle" idx="1"/>
          </p:nvPr>
        </p:nvSpPr>
        <p:spPr/>
        <p:txBody>
          <a:bodyPr/>
          <a:lstStyle/>
          <a:p>
            <a:r>
              <a:rPr lang="en-GB" dirty="0" smtClean="0"/>
              <a:t>Adding interest </a:t>
            </a:r>
            <a:r>
              <a:rPr lang="en-GB" smtClean="0"/>
              <a:t>and support, for leaders </a:t>
            </a:r>
            <a:r>
              <a:rPr lang="en-GB" dirty="0" smtClean="0"/>
              <a:t>to run a balanced programme.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a:bodyPr>
          <a:lstStyle/>
          <a:p>
            <a:r>
              <a:rPr lang="en-GB" b="1" dirty="0" smtClean="0"/>
              <a:t>Global Challenge </a:t>
            </a:r>
            <a:endParaRPr lang="en-GB" dirty="0"/>
          </a:p>
        </p:txBody>
      </p:sp>
      <p:sp>
        <p:nvSpPr>
          <p:cNvPr id="3" name="Content Placeholder 2"/>
          <p:cNvSpPr>
            <a:spLocks noGrp="1"/>
          </p:cNvSpPr>
          <p:nvPr>
            <p:ph idx="1"/>
          </p:nvPr>
        </p:nvSpPr>
        <p:spPr>
          <a:xfrm>
            <a:off x="467544" y="1844824"/>
            <a:ext cx="8229600" cy="4525963"/>
          </a:xfrm>
        </p:spPr>
        <p:txBody>
          <a:bodyPr>
            <a:normAutofit fontScale="55000" lnSpcReduction="20000"/>
          </a:bodyPr>
          <a:lstStyle/>
          <a:p>
            <a:pPr>
              <a:buNone/>
            </a:pPr>
            <a:r>
              <a:rPr lang="en-GB" b="1" dirty="0" smtClean="0"/>
              <a:t>Cub Scouts should complete four of the following:</a:t>
            </a:r>
          </a:p>
          <a:p>
            <a:pPr marL="514350" indent="-514350">
              <a:buFont typeface="+mj-lt"/>
              <a:buAutoNum type="arabicPeriod"/>
            </a:pPr>
            <a:r>
              <a:rPr lang="en-GB" dirty="0" smtClean="0"/>
              <a:t>Find out about the traditions, culture, food, religion and other interesting characteristics of a country different from your own.</a:t>
            </a:r>
          </a:p>
          <a:p>
            <a:pPr marL="514350" indent="-514350">
              <a:buFont typeface="+mj-lt"/>
              <a:buAutoNum type="arabicPeriod"/>
            </a:pPr>
            <a:r>
              <a:rPr lang="en-GB" dirty="0" smtClean="0"/>
              <a:t>Find out about the work of an international charity that helps around the world (for example, OXFAM, UNICEF) and then present your findings to the rest of the Pack.</a:t>
            </a:r>
          </a:p>
          <a:p>
            <a:pPr marL="514350" indent="-514350">
              <a:buFont typeface="+mj-lt"/>
              <a:buAutoNum type="arabicPeriod"/>
            </a:pPr>
            <a:r>
              <a:rPr lang="en-GB" dirty="0" smtClean="0"/>
              <a:t>Find out about an aspect of international Scouting. You could take part in a 'Join In Jamboree' activity, or arrange a visit from a Jamboree participant. Or you could find out about Scouting in a country of your choice.</a:t>
            </a:r>
          </a:p>
          <a:p>
            <a:pPr marL="514350" indent="-514350">
              <a:buFont typeface="+mj-lt"/>
              <a:buAutoNum type="arabicPeriod"/>
            </a:pPr>
            <a:r>
              <a:rPr lang="en-GB" dirty="0" smtClean="0"/>
              <a:t>Find out about things that can be recycled or how energy can be saved. Over a period of weeks show how you have recycled or saved energy at home.</a:t>
            </a:r>
          </a:p>
          <a:p>
            <a:pPr marL="514350" indent="-514350">
              <a:buFont typeface="+mj-lt"/>
              <a:buAutoNum type="arabicPeriod"/>
            </a:pPr>
            <a:r>
              <a:rPr lang="en-GB" dirty="0" smtClean="0"/>
              <a:t>Find out about a global issue such as poverty, conservation or water and sanitation, and what you can do to help.</a:t>
            </a:r>
          </a:p>
          <a:p>
            <a:pPr marL="514350" indent="-514350">
              <a:buFont typeface="+mj-lt"/>
              <a:buAutoNum type="arabicPeriod"/>
            </a:pPr>
            <a:r>
              <a:rPr lang="en-GB" dirty="0" smtClean="0"/>
              <a:t>Find out about a technology of your choice. This could be a personal computer, a car engine, an aircraft or anything similar. You should understand the basic functions of the technology and how it is used and a brief history. You should then present your findings to the rest of the Pack.</a:t>
            </a:r>
          </a:p>
          <a:p>
            <a:endParaRPr lang="en-GB" dirty="0"/>
          </a:p>
        </p:txBody>
      </p:sp>
      <p:pic>
        <p:nvPicPr>
          <p:cNvPr id="14338" name="Picture 2" descr="Global Challenge "/>
          <p:cNvPicPr>
            <a:picLocks noChangeAspect="1" noChangeArrowheads="1"/>
          </p:cNvPicPr>
          <p:nvPr/>
        </p:nvPicPr>
        <p:blipFill>
          <a:blip r:embed="rId2" cstate="print"/>
          <a:srcRect/>
          <a:stretch>
            <a:fillRect/>
          </a:stretch>
        </p:blipFill>
        <p:spPr bwMode="auto">
          <a:xfrm>
            <a:off x="971600" y="188640"/>
            <a:ext cx="1428750" cy="1428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 </a:t>
            </a:r>
            <a:r>
              <a:rPr lang="en-GB" b="1" dirty="0" smtClean="0"/>
              <a:t>Countries around the world</a:t>
            </a:r>
            <a:r>
              <a:rPr lang="en-GB" dirty="0" smtClean="0"/>
              <a:t>.</a:t>
            </a:r>
            <a:br>
              <a:rPr lang="en-GB" dirty="0" smtClean="0"/>
            </a:br>
            <a:r>
              <a:rPr lang="en-GB" dirty="0" smtClean="0">
                <a:hlinkClick r:id="rId2"/>
              </a:rPr>
              <a:t>www.packresources.co.uk</a:t>
            </a:r>
            <a:r>
              <a:rPr lang="en-GB" dirty="0" smtClean="0"/>
              <a:t> - Mexico</a:t>
            </a:r>
            <a:endParaRPr lang="en-GB" dirty="0"/>
          </a:p>
        </p:txBody>
      </p:sp>
      <p:sp>
        <p:nvSpPr>
          <p:cNvPr id="3" name="Content Placeholder 2"/>
          <p:cNvSpPr>
            <a:spLocks noGrp="1"/>
          </p:cNvSpPr>
          <p:nvPr>
            <p:ph idx="1"/>
          </p:nvPr>
        </p:nvSpPr>
        <p:spPr/>
        <p:txBody>
          <a:bodyPr/>
          <a:lstStyle/>
          <a:p>
            <a:r>
              <a:rPr lang="en-GB" dirty="0" smtClean="0"/>
              <a:t>Through the whole of this website there are places where you can extend the global aspect of the programme.</a:t>
            </a:r>
          </a:p>
          <a:p>
            <a:endParaRPr lang="en-GB" dirty="0"/>
          </a:p>
          <a:p>
            <a:r>
              <a:rPr lang="en-GB" dirty="0" smtClean="0"/>
              <a:t>Here is one such example for the country of Mexico, which my cubs looked at last term. (Thanks to Adam for some of the ideas and research.)</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2: International Charities.</a:t>
            </a:r>
            <a:br>
              <a:rPr lang="en-GB" b="1" dirty="0" smtClean="0"/>
            </a:br>
            <a:r>
              <a:rPr lang="en-GB" b="1" dirty="0" smtClean="0"/>
              <a:t>Save the Children </a:t>
            </a:r>
            <a:r>
              <a:rPr lang="en-GB" dirty="0"/>
              <a:t>-</a:t>
            </a:r>
            <a:r>
              <a:rPr lang="en-GB" dirty="0" smtClean="0"/>
              <a:t>Friendship Passport</a:t>
            </a:r>
            <a:endParaRPr lang="en-GB" dirty="0"/>
          </a:p>
        </p:txBody>
      </p:sp>
      <p:sp>
        <p:nvSpPr>
          <p:cNvPr id="3" name="Content Placeholder 2"/>
          <p:cNvSpPr>
            <a:spLocks noGrp="1"/>
          </p:cNvSpPr>
          <p:nvPr>
            <p:ph idx="1"/>
          </p:nvPr>
        </p:nvSpPr>
        <p:spPr/>
        <p:txBody>
          <a:bodyPr>
            <a:normAutofit fontScale="55000" lnSpcReduction="20000"/>
          </a:bodyPr>
          <a:lstStyle/>
          <a:p>
            <a:r>
              <a:rPr lang="en-GB" b="1" dirty="0" smtClean="0"/>
              <a:t>How will Save the Children help us to deliver the Friendship Passport?</a:t>
            </a:r>
          </a:p>
          <a:p>
            <a:r>
              <a:rPr lang="en-GB" dirty="0" smtClean="0"/>
              <a:t>When you </a:t>
            </a:r>
            <a:r>
              <a:rPr lang="en-GB" dirty="0" smtClean="0">
                <a:hlinkClick r:id="rId2"/>
              </a:rPr>
              <a:t>register</a:t>
            </a:r>
            <a:r>
              <a:rPr lang="en-GB" dirty="0" smtClean="0"/>
              <a:t> on the website, we will send you a leaders’ resource pack with a colour copy of the full resource, the stickers you’ll need for the passports, balloons, and other useful aids and sources of information.</a:t>
            </a:r>
          </a:p>
          <a:p>
            <a:r>
              <a:rPr lang="en-GB" dirty="0" smtClean="0"/>
              <a:t>Additional downloads are also provided to help you run certain activities (there’s more information about these in the introductory pages of the resource).</a:t>
            </a:r>
          </a:p>
          <a:p>
            <a:r>
              <a:rPr lang="en-GB" dirty="0" smtClean="0"/>
              <a:t>If you need advice on organising any of the activities, would like to request a Save the Children speaker to visit your section, or simply wish to give us feedback on our resources or share your story, please get in touch (our contact details are given below). We’d love to hear from you.</a:t>
            </a:r>
          </a:p>
          <a:p>
            <a:r>
              <a:rPr lang="en-GB" dirty="0" smtClean="0"/>
              <a:t>The Volunteer Support Team</a:t>
            </a:r>
            <a:br>
              <a:rPr lang="en-GB" dirty="0" smtClean="0"/>
            </a:br>
            <a:r>
              <a:rPr lang="en-GB" dirty="0" smtClean="0"/>
              <a:t>Save the Children</a:t>
            </a:r>
            <a:br>
              <a:rPr lang="en-GB" dirty="0" smtClean="0"/>
            </a:br>
            <a:r>
              <a:rPr lang="en-GB" dirty="0" smtClean="0"/>
              <a:t>1 St John’s Lane</a:t>
            </a:r>
            <a:br>
              <a:rPr lang="en-GB" dirty="0" smtClean="0"/>
            </a:br>
            <a:r>
              <a:rPr lang="en-GB" dirty="0" smtClean="0"/>
              <a:t>London EC1M 4AR</a:t>
            </a:r>
            <a:br>
              <a:rPr lang="en-GB" dirty="0" smtClean="0"/>
            </a:br>
            <a:r>
              <a:rPr lang="en-GB" dirty="0" smtClean="0"/>
              <a:t>Email: </a:t>
            </a:r>
            <a:r>
              <a:rPr lang="en-GB" dirty="0" smtClean="0">
                <a:hlinkClick r:id="rId3"/>
              </a:rPr>
              <a:t>scouts@savethechildren.org.uk</a:t>
            </a:r>
            <a:endParaRPr lang="en-GB" dirty="0" smtClean="0"/>
          </a:p>
          <a:p>
            <a:r>
              <a:rPr lang="en-GB" dirty="0" smtClean="0"/>
              <a:t>Telephone: 020 7012 6997</a:t>
            </a:r>
          </a:p>
          <a:p>
            <a:endParaRPr lang="en-GB" dirty="0"/>
          </a:p>
          <a:p>
            <a:pPr algn="ctr">
              <a:buNone/>
            </a:pPr>
            <a:r>
              <a:rPr lang="en-GB" dirty="0" smtClean="0"/>
              <a:t>http://www.savethechildren.org.uk/assets/php/scouts-register.php</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3: International Jamborees</a:t>
            </a:r>
            <a:br>
              <a:rPr lang="en-GB" b="1" dirty="0" smtClean="0"/>
            </a:br>
            <a:r>
              <a:rPr lang="en-GB" dirty="0" smtClean="0"/>
              <a:t>JOTA, JOTI or Jamboree participant</a:t>
            </a:r>
            <a:endParaRPr lang="en-GB" b="1" dirty="0"/>
          </a:p>
        </p:txBody>
      </p:sp>
      <p:sp>
        <p:nvSpPr>
          <p:cNvPr id="3" name="Content Placeholder 2"/>
          <p:cNvSpPr>
            <a:spLocks noGrp="1"/>
          </p:cNvSpPr>
          <p:nvPr>
            <p:ph idx="1"/>
          </p:nvPr>
        </p:nvSpPr>
        <p:spPr/>
        <p:txBody>
          <a:bodyPr>
            <a:normAutofit lnSpcReduction="10000"/>
          </a:bodyPr>
          <a:lstStyle/>
          <a:p>
            <a:r>
              <a:rPr lang="en-GB" dirty="0" smtClean="0"/>
              <a:t>You could join JOTA / JOTI around the middle of October each year. </a:t>
            </a:r>
            <a:endParaRPr lang="en-GB" dirty="0"/>
          </a:p>
          <a:p>
            <a:endParaRPr lang="en-GB" dirty="0" smtClean="0"/>
          </a:p>
          <a:p>
            <a:r>
              <a:rPr lang="en-GB" dirty="0" smtClean="0"/>
              <a:t>You could ask a Jamboree participant to come and talk to your cubs about their experience.</a:t>
            </a:r>
          </a:p>
          <a:p>
            <a:endParaRPr lang="en-GB" dirty="0"/>
          </a:p>
          <a:p>
            <a:r>
              <a:rPr lang="en-GB" dirty="0" smtClean="0"/>
              <a:t>You could look at where the Jamboree is going to held next and look at scouting there. Japan 2015, where theme will be “</a:t>
            </a:r>
            <a:r>
              <a:rPr lang="en-GB" i="1" dirty="0" smtClean="0"/>
              <a:t>Spirit of Unity</a:t>
            </a:r>
            <a:r>
              <a:rPr lang="en-GB" dirty="0" smtClean="0"/>
              <a: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4: Recycling and Energy Saving</a:t>
            </a:r>
            <a:br>
              <a:rPr lang="en-GB" b="1" dirty="0" smtClean="0"/>
            </a:br>
            <a:r>
              <a:rPr lang="en-GB" dirty="0" smtClean="0"/>
              <a:t>Encouraging the cubs</a:t>
            </a:r>
            <a:endParaRPr lang="en-GB" b="1" dirty="0"/>
          </a:p>
        </p:txBody>
      </p:sp>
      <p:pic>
        <p:nvPicPr>
          <p:cNvPr id="1026" name="Picture 2"/>
          <p:cNvPicPr>
            <a:picLocks noGrp="1" noChangeAspect="1" noChangeArrowheads="1"/>
          </p:cNvPicPr>
          <p:nvPr>
            <p:ph idx="1"/>
          </p:nvPr>
        </p:nvPicPr>
        <p:blipFill>
          <a:blip r:embed="rId2" cstate="print"/>
          <a:srcRect l="5275" t="-959" r="7958" b="8681"/>
          <a:stretch>
            <a:fillRect/>
          </a:stretch>
        </p:blipFill>
        <p:spPr bwMode="auto">
          <a:xfrm>
            <a:off x="971600" y="1556792"/>
            <a:ext cx="6984776" cy="417646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5: Global Issues</a:t>
            </a:r>
            <a:endParaRPr lang="en-GB" b="1" dirty="0"/>
          </a:p>
        </p:txBody>
      </p:sp>
      <p:sp>
        <p:nvSpPr>
          <p:cNvPr id="3" name="Content Placeholder 2"/>
          <p:cNvSpPr>
            <a:spLocks noGrp="1"/>
          </p:cNvSpPr>
          <p:nvPr>
            <p:ph idx="1"/>
          </p:nvPr>
        </p:nvSpPr>
        <p:spPr/>
        <p:txBody>
          <a:bodyPr/>
          <a:lstStyle/>
          <a:p>
            <a:r>
              <a:rPr lang="en-GB" dirty="0" smtClean="0"/>
              <a:t>This is covered by the Save the Children really well.</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6: Technology of Choice </a:t>
            </a:r>
            <a:endParaRPr lang="en-GB" b="1" dirty="0"/>
          </a:p>
        </p:txBody>
      </p:sp>
      <p:sp>
        <p:nvSpPr>
          <p:cNvPr id="3" name="Content Placeholder 2"/>
          <p:cNvSpPr>
            <a:spLocks noGrp="1"/>
          </p:cNvSpPr>
          <p:nvPr>
            <p:ph idx="1"/>
          </p:nvPr>
        </p:nvSpPr>
        <p:spPr/>
        <p:txBody>
          <a:bodyPr/>
          <a:lstStyle/>
          <a:p>
            <a:r>
              <a:rPr lang="en-GB" dirty="0" smtClean="0"/>
              <a:t>This is great one for research if you pack has access to the internet.</a:t>
            </a:r>
          </a:p>
          <a:p>
            <a:endParaRPr lang="en-GB" dirty="0"/>
          </a:p>
          <a:p>
            <a:r>
              <a:rPr lang="en-GB" dirty="0" smtClean="0"/>
              <a:t>Links with other badges, such as IT staged badge or air activities badge.</a:t>
            </a:r>
          </a:p>
          <a:p>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Websites which might be helpful</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hlinkClick r:id="rId2"/>
              </a:rPr>
              <a:t>http://www.savethechildren.org.uk/assets/php/scouts-register.php</a:t>
            </a:r>
            <a:endParaRPr lang="en-GB" dirty="0" smtClean="0"/>
          </a:p>
          <a:p>
            <a:r>
              <a:rPr lang="en-GB" dirty="0" smtClean="0">
                <a:hlinkClick r:id="rId3"/>
              </a:rPr>
              <a:t>http://www.wateraid.org/uk/learn_zone/teachers/primary/default.asp</a:t>
            </a:r>
            <a:endParaRPr lang="en-GB" dirty="0" smtClean="0"/>
          </a:p>
          <a:p>
            <a:pPr>
              <a:buNone/>
            </a:pPr>
            <a:endParaRPr lang="en-GB" dirty="0" smtClean="0"/>
          </a:p>
          <a:p>
            <a:r>
              <a:rPr lang="en-GB" smtClean="0">
                <a:hlinkClick r:id="rId4"/>
              </a:rPr>
              <a:t>www.packresources.co.uk</a:t>
            </a:r>
            <a:endParaRPr lang="en-GB" dirty="0"/>
          </a:p>
          <a:p>
            <a:r>
              <a:rPr lang="en-GB" dirty="0" smtClean="0">
                <a:hlinkClick r:id="rId5"/>
              </a:rPr>
              <a:t>www.hertfordshirescouts.org.uk/index.php/international-and-global-resources/118-cub-scout-programme-resources</a:t>
            </a:r>
            <a:endParaRPr lang="en-GB" dirty="0" smtClean="0"/>
          </a:p>
          <a:p>
            <a:pPr>
              <a:buNone/>
            </a:pP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TotalTime>
  <Words>583</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Global Challenge badge</vt:lpstr>
      <vt:lpstr>Global Challenge </vt:lpstr>
      <vt:lpstr>1 – Countries around the world. www.packresources.co.uk - Mexico</vt:lpstr>
      <vt:lpstr>2: International Charities. Save the Children -Friendship Passport</vt:lpstr>
      <vt:lpstr>3: International Jamborees JOTA, JOTI or Jamboree participant</vt:lpstr>
      <vt:lpstr>4: Recycling and Energy Saving Encouraging the cubs</vt:lpstr>
      <vt:lpstr>5: Global Issues</vt:lpstr>
      <vt:lpstr>6: Technology of Choice </vt:lpstr>
      <vt:lpstr>Websites which might be helpful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Challenge badge</dc:title>
  <dc:creator>Stuart</dc:creator>
  <cp:lastModifiedBy>Stuart</cp:lastModifiedBy>
  <cp:revision>25</cp:revision>
  <dcterms:created xsi:type="dcterms:W3CDTF">2012-12-29T14:53:49Z</dcterms:created>
  <dcterms:modified xsi:type="dcterms:W3CDTF">2012-12-30T18:26:16Z</dcterms:modified>
</cp:coreProperties>
</file>